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19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8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8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8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9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76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200F20-CF2F-4A3E-9F8E-D11E756F9C3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5BE85F-ACC9-4925-83B7-62E3E3494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4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F7EF-82CC-7D41-E4CE-F96050454A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2L2H #2 Large Side Down Left-Right Pos 1</a:t>
            </a:r>
          </a:p>
        </p:txBody>
      </p:sp>
    </p:spTree>
    <p:extLst>
      <p:ext uri="{BB962C8B-B14F-4D97-AF65-F5344CB8AC3E}">
        <p14:creationId xmlns:p14="http://schemas.microsoft.com/office/powerpoint/2010/main" val="3759686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_2x">
            <a:extLst>
              <a:ext uri="{FF2B5EF4-FFF2-40B4-BE49-F238E27FC236}">
                <a16:creationId xmlns:a16="http://schemas.microsoft.com/office/drawing/2014/main" id="{71A93F7C-4A00-F512-AF28-36D230A930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_2x">
            <a:extLst>
              <a:ext uri="{FF2B5EF4-FFF2-40B4-BE49-F238E27FC236}">
                <a16:creationId xmlns:a16="http://schemas.microsoft.com/office/drawing/2014/main" id="{0DD80A15-6960-4777-7259-80F5B6E2EE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3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_2x">
            <a:extLst>
              <a:ext uri="{FF2B5EF4-FFF2-40B4-BE49-F238E27FC236}">
                <a16:creationId xmlns:a16="http://schemas.microsoft.com/office/drawing/2014/main" id="{183ADAE0-1027-6756-A432-185BBD0C3E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63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_2x">
            <a:extLst>
              <a:ext uri="{FF2B5EF4-FFF2-40B4-BE49-F238E27FC236}">
                <a16:creationId xmlns:a16="http://schemas.microsoft.com/office/drawing/2014/main" id="{E848D01E-8F87-789F-C5D0-7154332BD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0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_2x">
            <a:extLst>
              <a:ext uri="{FF2B5EF4-FFF2-40B4-BE49-F238E27FC236}">
                <a16:creationId xmlns:a16="http://schemas.microsoft.com/office/drawing/2014/main" id="{1C63D4C2-5ABF-3560-A545-E5019FB0AE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7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_2x">
            <a:extLst>
              <a:ext uri="{FF2B5EF4-FFF2-40B4-BE49-F238E27FC236}">
                <a16:creationId xmlns:a16="http://schemas.microsoft.com/office/drawing/2014/main" id="{BF21568D-0315-2289-28AE-46E060D7D9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6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_2x">
            <a:extLst>
              <a:ext uri="{FF2B5EF4-FFF2-40B4-BE49-F238E27FC236}">
                <a16:creationId xmlns:a16="http://schemas.microsoft.com/office/drawing/2014/main" id="{CAD95642-8D88-0935-8A71-A3588A9D2D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_2x">
            <a:extLst>
              <a:ext uri="{FF2B5EF4-FFF2-40B4-BE49-F238E27FC236}">
                <a16:creationId xmlns:a16="http://schemas.microsoft.com/office/drawing/2014/main" id="{43D26557-8C00-F434-386B-1A5C33E11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5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9ED1-0E03-5C5A-86B9-BAD6D366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shows right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522F-2FF4-F159-F223-E084B600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working on the left side of your robot, just flip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001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B16F-C3CC-0038-C88F-429CF0F1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these two pushpins</a:t>
            </a:r>
          </a:p>
        </p:txBody>
      </p:sp>
      <p:pic>
        <p:nvPicPr>
          <p:cNvPr id="5" name="Picture 4" descr="A close-up of a toy&#10;&#10;AI-generated content may be incorrect.">
            <a:extLst>
              <a:ext uri="{FF2B5EF4-FFF2-40B4-BE49-F238E27FC236}">
                <a16:creationId xmlns:a16="http://schemas.microsoft.com/office/drawing/2014/main" id="{5AF092BB-4D94-149E-A777-900633EC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2030307"/>
            <a:ext cx="5801360" cy="43510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5DD313-5D39-02BB-6370-697EFCA31E20}"/>
              </a:ext>
            </a:extLst>
          </p:cNvPr>
          <p:cNvSpPr/>
          <p:nvPr/>
        </p:nvSpPr>
        <p:spPr>
          <a:xfrm>
            <a:off x="5573407" y="3302399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1ED10E-7721-47EF-65C4-340C883A9B3B}"/>
              </a:ext>
            </a:extLst>
          </p:cNvPr>
          <p:cNvSpPr/>
          <p:nvPr/>
        </p:nvSpPr>
        <p:spPr>
          <a:xfrm>
            <a:off x="4596404" y="342900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_2x">
            <a:extLst>
              <a:ext uri="{FF2B5EF4-FFF2-40B4-BE49-F238E27FC236}">
                <a16:creationId xmlns:a16="http://schemas.microsoft.com/office/drawing/2014/main" id="{84A9C3BA-1419-A6F5-7FD5-10A2C1852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2x">
            <a:extLst>
              <a:ext uri="{FF2B5EF4-FFF2-40B4-BE49-F238E27FC236}">
                <a16:creationId xmlns:a16="http://schemas.microsoft.com/office/drawing/2014/main" id="{0F54492D-A4F6-5B76-093A-C7E4AF940B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1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_2x">
            <a:extLst>
              <a:ext uri="{FF2B5EF4-FFF2-40B4-BE49-F238E27FC236}">
                <a16:creationId xmlns:a16="http://schemas.microsoft.com/office/drawing/2014/main" id="{A40EADBE-0C19-1BB6-3DEB-19A173B5FE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5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_2x">
            <a:extLst>
              <a:ext uri="{FF2B5EF4-FFF2-40B4-BE49-F238E27FC236}">
                <a16:creationId xmlns:a16="http://schemas.microsoft.com/office/drawing/2014/main" id="{4AF4714D-9126-83F1-A9F6-93EDBDF2E3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_2x">
            <a:extLst>
              <a:ext uri="{FF2B5EF4-FFF2-40B4-BE49-F238E27FC236}">
                <a16:creationId xmlns:a16="http://schemas.microsoft.com/office/drawing/2014/main" id="{6028945A-D214-A0BF-836A-9572AB8B53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35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_2x">
            <a:extLst>
              <a:ext uri="{FF2B5EF4-FFF2-40B4-BE49-F238E27FC236}">
                <a16:creationId xmlns:a16="http://schemas.microsoft.com/office/drawing/2014/main" id="{A68AC782-D63C-9B04-2900-DDF6850CC7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9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33</Words>
  <Application>Microsoft Office PowerPoint</Application>
  <PresentationFormat>Widescreen</PresentationFormat>
  <Paragraphs>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2L2H #2 Large Side Down Left-Right Pos 1</vt:lpstr>
      <vt:lpstr>Instructions shows right side</vt:lpstr>
      <vt:lpstr>Remove these two pushpins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Skip Morrow</dc:creator>
  <cp:lastModifiedBy>Skip Morrow</cp:lastModifiedBy>
  <cp:revision>1</cp:revision>
  <dcterms:created xsi:type="dcterms:W3CDTF">2025-07-27T14:13:29Z</dcterms:created>
  <dcterms:modified xsi:type="dcterms:W3CDTF">2025-07-27T14:15:05Z</dcterms:modified>
</cp:coreProperties>
</file>